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handoutMasterIdLst>
    <p:handoutMasterId r:id="rId25"/>
  </p:handoutMasterIdLst>
  <p:sldIdLst>
    <p:sldId id="1085" r:id="rId4"/>
    <p:sldId id="1689" r:id="rId6"/>
    <p:sldId id="1691" r:id="rId7"/>
    <p:sldId id="1692" r:id="rId8"/>
    <p:sldId id="1708" r:id="rId9"/>
    <p:sldId id="1709" r:id="rId10"/>
    <p:sldId id="1693" r:id="rId11"/>
    <p:sldId id="1710" r:id="rId12"/>
    <p:sldId id="1711" r:id="rId13"/>
    <p:sldId id="1712" r:id="rId14"/>
    <p:sldId id="1713" r:id="rId15"/>
    <p:sldId id="1718" r:id="rId16"/>
    <p:sldId id="1714" r:id="rId17"/>
    <p:sldId id="1715" r:id="rId18"/>
    <p:sldId id="1716" r:id="rId19"/>
    <p:sldId id="1717" r:id="rId20"/>
    <p:sldId id="1719" r:id="rId21"/>
    <p:sldId id="1720" r:id="rId22"/>
    <p:sldId id="1721" r:id="rId23"/>
    <p:sldId id="412" r:id="rId24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c4f142-6757-48d2-b465-e30d3aea067c}">
          <p14:sldIdLst>
            <p14:sldId id="1085"/>
            <p14:sldId id="1689"/>
            <p14:sldId id="1691"/>
            <p14:sldId id="1692"/>
            <p14:sldId id="1708"/>
            <p14:sldId id="1709"/>
            <p14:sldId id="1693"/>
            <p14:sldId id="1710"/>
            <p14:sldId id="1711"/>
            <p14:sldId id="1712"/>
            <p14:sldId id="1713"/>
            <p14:sldId id="1718"/>
            <p14:sldId id="1714"/>
            <p14:sldId id="1715"/>
            <p14:sldId id="1716"/>
            <p14:sldId id="1717"/>
            <p14:sldId id="1719"/>
            <p14:sldId id="1720"/>
            <p14:sldId id="1721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67" userDrawn="1">
          <p15:clr>
            <a:srgbClr val="A4A3A4"/>
          </p15:clr>
        </p15:guide>
        <p15:guide id="2" pos="2752" userDrawn="1">
          <p15:clr>
            <a:srgbClr val="A4A3A4"/>
          </p15:clr>
        </p15:guide>
        <p15:guide id="3" orient="horz" pos="17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1" clrIdx="0"/>
  <p:cmAuthor id="1" name="Microsoft Office 用户" initials="Office" lastIdx="0" clrIdx="0"/>
  <p:cmAuthor id="2" name="姜 喻" initials="姜" lastIdx="1" clrIdx="1"/>
  <p:cmAuthor id="4" name="Administrator" initials="A" lastIdx="1" clrIdx="3"/>
  <p:cmAuthor id="5" name="ni lin" initials="nl" lastIdx="1" clrIdx="4"/>
  <p:cmAuthor id="6" name="yuki" initials="y" lastIdx="1" clrIdx="5"/>
  <p:cmAuthor id="75" name="作者" initials="A" lastIdx="0" clrIdx="24"/>
  <p:cmAuthor id="76" name="57033" initials="5" lastIdx="1" clrIdx="25"/>
  <p:cmAuthor id="8" name="婷婷" initials="婷" lastIdx="1" clrIdx="7"/>
  <p:cmAuthor id="10" name="yuyanfang" initials="y" lastIdx="2" clrIdx="9"/>
  <p:cmAuthor id="7" name="yangwenxiang" initials="y" lastIdx="1" clrIdx="6"/>
  <p:cmAuthor id="3" name="Mau ." initials="M.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6"/>
    <a:srgbClr val="E9EBF5"/>
    <a:srgbClr val="A4A5AC"/>
    <a:srgbClr val="CFD5EA"/>
    <a:srgbClr val="A8A8A8"/>
    <a:srgbClr val="FF8344"/>
    <a:srgbClr val="F36522"/>
    <a:srgbClr val="ED6D2B"/>
    <a:srgbClr val="FC6A25"/>
    <a:srgbClr val="E46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 autoAdjust="0"/>
    <p:restoredTop sz="84323"/>
  </p:normalViewPr>
  <p:slideViewPr>
    <p:cSldViewPr snapToGrid="0" showGuides="1">
      <p:cViewPr>
        <p:scale>
          <a:sx n="95" d="100"/>
          <a:sy n="95" d="100"/>
        </p:scale>
        <p:origin x="736" y="1024"/>
      </p:cViewPr>
      <p:guideLst>
        <p:guide orient="horz" pos="467"/>
        <p:guide pos="2752"/>
        <p:guide orient="horz" pos="17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7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幻灯片编号占位符 4"/>
          <p:cNvSpPr/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1"/>
            <a:ext cx="9138047" cy="5160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53604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幻灯片编号占位符 4"/>
          <p:cNvSpPr/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7"/>
            <a:ext cx="9144000" cy="5156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" y="-1"/>
            <a:ext cx="9138026" cy="51536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8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6B6FCFE5-9BAE-434A-B7E0-C053F9E2005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9AD75E1B-EC61-4B40-BD8F-EFE8DCE77428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1"/>
            <a:ext cx="9144000" cy="51553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8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947"/>
            <a:ext cx="9138046" cy="5158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3671"/>
          </a:xfrm>
          <a:prstGeom prst="rect">
            <a:avLst/>
          </a:prstGeom>
        </p:spPr>
      </p:pic>
      <p:sp>
        <p:nvSpPr>
          <p:cNvPr id="7" name="标题 1"/>
          <p:cNvSpPr txBox="1"/>
          <p:nvPr userDrawn="1"/>
        </p:nvSpPr>
        <p:spPr>
          <a:xfrm>
            <a:off x="558052" y="2064136"/>
            <a:ext cx="7886700" cy="1754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1" lang="en-US" altLang="zh-CN" dirty="0" smtClean="0">
                <a:latin typeface="+mj-lt"/>
              </a:rPr>
              <a:t>THANK YOU</a:t>
            </a:r>
            <a:endParaRPr kumimoji="1" lang="en-US" altLang="zh-CN" sz="2400" b="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947"/>
            <a:ext cx="9138046" cy="5158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  <p:custDataLst>
              <p:tags r:id="rId3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 hasCustomPrompt="1"/>
            <p:custDataLst>
              <p:tags r:id="rId4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0"/>
          <p:cNvSpPr/>
          <p:nvPr userDrawn="1"/>
        </p:nvSpPr>
        <p:spPr>
          <a:xfrm>
            <a:off x="0" y="4900136"/>
            <a:ext cx="2105501" cy="243364"/>
          </a:xfrm>
          <a:prstGeom prst="rect">
            <a:avLst/>
          </a:prstGeom>
          <a:solidFill>
            <a:srgbClr val="2749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 descr="IdeaLab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6191" y="28575"/>
            <a:ext cx="1467803" cy="53387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97405" y="4899660"/>
            <a:ext cx="7046595" cy="243840"/>
          </a:xfrm>
          <a:prstGeom prst="rect">
            <a:avLst/>
          </a:prstGeom>
          <a:solidFill>
            <a:srgbClr val="94CB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0" y="259556"/>
            <a:ext cx="152876" cy="514350"/>
          </a:xfrm>
          <a:prstGeom prst="rect">
            <a:avLst/>
          </a:prstGeom>
          <a:solidFill>
            <a:srgbClr val="8EC43D">
              <a:alpha val="80000"/>
            </a:srgbClr>
          </a:solidFill>
          <a:ln>
            <a:noFill/>
          </a:ln>
        </p:spPr>
        <p:style>
          <a:lnRef idx="2">
            <a:srgbClr val="499E8D">
              <a:shade val="50000"/>
            </a:srgbClr>
          </a:lnRef>
          <a:fillRef idx="1">
            <a:srgbClr val="499E8D"/>
          </a:fillRef>
          <a:effectRef idx="0">
            <a:srgbClr val="499E8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245190" y="244706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sz="2700" b="1" kern="1200" dirty="0">
                <a:solidFill>
                  <a:srgbClr val="003CA6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CFE5-9BAE-434A-B7E0-C053F9E2005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/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5E1B-EC61-4B40-BD8F-EFE8DCE774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CFE5-9BAE-434A-B7E0-C053F9E2005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/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5E1B-EC61-4B40-BD8F-EFE8DCE774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77793" y="1672043"/>
            <a:ext cx="8188325" cy="1608455"/>
          </a:xfrm>
          <a:prstGeom prst="rect">
            <a:avLst/>
          </a:prstGeom>
        </p:spPr>
        <p:txBody>
          <a:bodyPr>
            <a:normAutofit fontScale="2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1" lang="en-US" altLang="zh-CN" sz="16000" spc="300" dirty="0" smtClean="0">
                <a:sym typeface="+mn-ea"/>
              </a:rPr>
              <a:t>python</a:t>
            </a:r>
            <a:r>
              <a:rPr kumimoji="1" lang="zh-CN" altLang="en-US" sz="16000" spc="300" dirty="0" smtClean="0">
                <a:sym typeface="+mn-ea"/>
              </a:rPr>
              <a:t>考级二级</a:t>
            </a:r>
            <a:endParaRPr kumimoji="1" lang="zh-CN" altLang="en-US" sz="16000" spc="300" dirty="0" smtClean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60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9600" dirty="0">
                <a:latin typeface="微软雅黑" panose="020B0503020204020204" charset="-122"/>
                <a:ea typeface="微软雅黑" panose="020B0503020204020204" charset="-122"/>
              </a:rPr>
              <a:t>杨斌</a:t>
            </a:r>
            <a:r>
              <a:rPr lang="en-US" altLang="zh-CN" sz="9600" dirty="0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                                           </a:t>
            </a:r>
            <a:endParaRPr lang="en-US" altLang="zh-CN" sz="6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1507490"/>
            <a:ext cx="8610600" cy="2628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8155" y="9766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进制转换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75" y="861060"/>
            <a:ext cx="8072120" cy="3677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155" y="8578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文件读写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1418590"/>
            <a:ext cx="8448675" cy="3045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899795"/>
            <a:ext cx="7174865" cy="36537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1142365"/>
            <a:ext cx="8289290" cy="23831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435" y="735330"/>
            <a:ext cx="7966710" cy="3891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957580"/>
            <a:ext cx="8118475" cy="2870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三级培训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838200"/>
            <a:ext cx="8169910" cy="3830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考核方式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41045"/>
            <a:ext cx="7519670" cy="38906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课后服务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" y="929005"/>
            <a:ext cx="8538845" cy="2903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30225" y="295275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培训安排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65" y="1108710"/>
            <a:ext cx="719201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530225" y="295275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培训安排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929640"/>
            <a:ext cx="8289290" cy="3695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530225" y="295275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培训安排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1108710"/>
            <a:ext cx="7639685" cy="3145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530225" y="295275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培训安排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1336675"/>
            <a:ext cx="841502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530225" y="295275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培训安排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959485"/>
            <a:ext cx="851027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二级培训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810" y="798830"/>
            <a:ext cx="6767830" cy="3875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二级培训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455" y="710565"/>
            <a:ext cx="6819900" cy="3972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 userDrawn="1"/>
        </p:nvSpPr>
        <p:spPr>
          <a:xfrm>
            <a:off x="299085" y="182880"/>
            <a:ext cx="2339340" cy="813435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>
                <a:solidFill>
                  <a:srgbClr val="003CA6"/>
                </a:solidFill>
              </a:rPr>
              <a:t>二级培训</a:t>
            </a:r>
            <a:r>
              <a:rPr lang="zh-CN" altLang="en-US" sz="2800">
                <a:solidFill>
                  <a:srgbClr val="003CA6"/>
                </a:solidFill>
              </a:rPr>
              <a:t>内容</a:t>
            </a:r>
            <a:endParaRPr lang="zh-CN" altLang="en-US" sz="2800">
              <a:solidFill>
                <a:srgbClr val="003CA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1454785"/>
            <a:ext cx="8728710" cy="3136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100" y="718820"/>
            <a:ext cx="7853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重点介绍</a:t>
            </a:r>
            <a:r>
              <a:rPr lang="en-US" altLang="zh-CN"/>
              <a:t> python </a:t>
            </a:r>
            <a:r>
              <a:rPr lang="zh-CN" altLang="en-US"/>
              <a:t>中五大经典序列类型，尤其是前三种的常用常考的</a:t>
            </a:r>
            <a:r>
              <a:rPr lang="zh-CN" altLang="en-US"/>
              <a:t>方法：</a:t>
            </a:r>
            <a:endParaRPr lang="zh-CN" altLang="en-US"/>
          </a:p>
          <a:p>
            <a:r>
              <a:rPr lang="zh-CN" altLang="en-US"/>
              <a:t>字符串（约</a:t>
            </a:r>
            <a:r>
              <a:rPr lang="en-US" altLang="zh-CN"/>
              <a:t>12</a:t>
            </a:r>
            <a:r>
              <a:rPr lang="zh-CN" altLang="en-US"/>
              <a:t>种）、列表（</a:t>
            </a:r>
            <a:r>
              <a:rPr lang="en-US" altLang="zh-CN"/>
              <a:t>11</a:t>
            </a:r>
            <a:r>
              <a:rPr lang="zh-CN" altLang="en-US"/>
              <a:t>种）、字典（</a:t>
            </a:r>
            <a:r>
              <a:rPr lang="en-US" altLang="zh-CN"/>
              <a:t>11</a:t>
            </a:r>
            <a:r>
              <a:rPr lang="zh-CN" altLang="en-US"/>
              <a:t>种）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commondata" val="eyJoZGlkIjoiNDVlMWI3YzZiZDZmZjQ0MTI1MjQ5ZTJmMTYxOTA2MDE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全屏显示(16:9)</PresentationFormat>
  <Paragraphs>46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黑体</vt:lpstr>
      <vt:lpstr>等线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书签式三项并列关系图表</dc:title>
  <dc:creator>杜鹏亮</dc:creator>
  <cp:lastModifiedBy>qzuser</cp:lastModifiedBy>
  <cp:revision>10</cp:revision>
  <dcterms:created xsi:type="dcterms:W3CDTF">2024-05-09T11:06:00Z</dcterms:created>
  <dcterms:modified xsi:type="dcterms:W3CDTF">2024-05-09T16:32:51Z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F44AE5EFD1AE4C4E9243792D8F85DC96_13</vt:lpwstr>
  </property>
  <property fmtid="{D5CDD505-2E9C-101B-9397-08002B2CF9AE}" pid="3" name="KSOProductBuildVer">
    <vt:lpwstr>2052-12.1.0.16729</vt:lpwstr>
  </property>
</Properties>
</file>